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</p:sldIdLst>
  <p:sldSz cy="5143500" cx="9144000"/>
  <p:notesSz cx="6858000" cy="9144000"/>
  <p:embeddedFontLst>
    <p:embeddedFont>
      <p:font typeface="Source Code Pro"/>
      <p:regular r:id="rId9"/>
      <p:bold r:id="rId10"/>
      <p:italic r:id="rId11"/>
      <p:boldItalic r:id="rId12"/>
    </p:embeddedFont>
    <p:embeddedFont>
      <p:font typeface="Oswald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SourceCodePro-italic.fntdata"/><Relationship Id="rId10" Type="http://schemas.openxmlformats.org/officeDocument/2006/relationships/font" Target="fonts/SourceCodePro-bold.fntdata"/><Relationship Id="rId13" Type="http://schemas.openxmlformats.org/officeDocument/2006/relationships/font" Target="fonts/Oswald-regular.fntdata"/><Relationship Id="rId12" Type="http://schemas.openxmlformats.org/officeDocument/2006/relationships/font" Target="fonts/SourceCodePr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SourceCodePro-regular.fntdata"/><Relationship Id="rId14" Type="http://schemas.openxmlformats.org/officeDocument/2006/relationships/font" Target="fonts/Oswa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ba3ca951f_0_6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ba3ca951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5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66" name="Google Shape;66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70;p17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71" name="Google Shape;71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7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p19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80" name="Google Shape;80;p19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19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2" name="Google Shape;8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" name="Google Shape;88;p21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89" name="Google Shape;89;p21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95" name="Google Shape;9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" name="Google Shape;97;p23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98" name="Google Shape;98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9" name="Google Shape;99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" name="Google Shape;10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通勤費・交通費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入力アプリ</a:t>
            </a:r>
            <a:endParaRPr/>
          </a:p>
        </p:txBody>
      </p:sp>
      <p:sp>
        <p:nvSpPr>
          <p:cNvPr id="108" name="Google Shape;108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広島支社所属　澤村　和政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通勤費・交通費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入力アプリ</a:t>
            </a:r>
            <a:endParaRPr sz="100"/>
          </a:p>
        </p:txBody>
      </p:sp>
      <p:sp>
        <p:nvSpPr>
          <p:cNvPr id="114" name="Google Shape;114;p2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SalesForceの経費入力の際、使用する機会の多い</a:t>
            </a:r>
            <a:r>
              <a:rPr b="1" lang="ja"/>
              <a:t>通勤費、交通費の入力</a:t>
            </a:r>
            <a:r>
              <a:rPr lang="ja"/>
              <a:t>を日時の範囲を指定して</a:t>
            </a:r>
            <a:r>
              <a:rPr b="1" lang="ja"/>
              <a:t>一括で行える</a:t>
            </a:r>
            <a:r>
              <a:rPr lang="ja"/>
              <a:t>アプリです。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ja"/>
              <a:t>実行環境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・GoogleChrome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開発環境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・VB.NET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・Vidual Studio2019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使用ライブラリ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・Selenium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 蓋が開いた Chromebook ノートパソコン"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8300" y="969475"/>
            <a:ext cx="4125701" cy="253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